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3CB113-5CB1-4628-AA6F-D85512A53E32}" type="datetimeFigureOut">
              <a:rPr lang="en-NZ" smtClean="0"/>
              <a:t>26/09/2012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FB4B1C-E8E3-4C14-8BE0-1F30E22109F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85691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FB4B1C-E8E3-4C14-8BE0-1F30E22109FB}" type="slidenum">
              <a:rPr lang="en-NZ" smtClean="0"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47421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1D69-97B9-49E5-87F4-8B50386031CC}" type="datetimeFigureOut">
              <a:rPr lang="en-NZ" smtClean="0"/>
              <a:t>26/09/2012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8201B-6589-4531-8745-8D6FA02655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07204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1D69-97B9-49E5-87F4-8B50386031CC}" type="datetimeFigureOut">
              <a:rPr lang="en-NZ" smtClean="0"/>
              <a:t>26/09/2012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8201B-6589-4531-8745-8D6FA02655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67601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1D69-97B9-49E5-87F4-8B50386031CC}" type="datetimeFigureOut">
              <a:rPr lang="en-NZ" smtClean="0"/>
              <a:t>26/09/2012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8201B-6589-4531-8745-8D6FA02655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11443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1D69-97B9-49E5-87F4-8B50386031CC}" type="datetimeFigureOut">
              <a:rPr lang="en-NZ" smtClean="0"/>
              <a:t>26/09/2012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8201B-6589-4531-8745-8D6FA02655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09487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1D69-97B9-49E5-87F4-8B50386031CC}" type="datetimeFigureOut">
              <a:rPr lang="en-NZ" smtClean="0"/>
              <a:t>26/09/2012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8201B-6589-4531-8745-8D6FA02655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45884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1D69-97B9-49E5-87F4-8B50386031CC}" type="datetimeFigureOut">
              <a:rPr lang="en-NZ" smtClean="0"/>
              <a:t>26/09/2012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8201B-6589-4531-8745-8D6FA02655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90913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1D69-97B9-49E5-87F4-8B50386031CC}" type="datetimeFigureOut">
              <a:rPr lang="en-NZ" smtClean="0"/>
              <a:t>26/09/2012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8201B-6589-4531-8745-8D6FA02655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13685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1D69-97B9-49E5-87F4-8B50386031CC}" type="datetimeFigureOut">
              <a:rPr lang="en-NZ" smtClean="0"/>
              <a:t>26/09/2012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8201B-6589-4531-8745-8D6FA02655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41766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1D69-97B9-49E5-87F4-8B50386031CC}" type="datetimeFigureOut">
              <a:rPr lang="en-NZ" smtClean="0"/>
              <a:t>26/09/2012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8201B-6589-4531-8745-8D6FA02655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85032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1D69-97B9-49E5-87F4-8B50386031CC}" type="datetimeFigureOut">
              <a:rPr lang="en-NZ" smtClean="0"/>
              <a:t>26/09/2012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8201B-6589-4531-8745-8D6FA02655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23030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F1D69-97B9-49E5-87F4-8B50386031CC}" type="datetimeFigureOut">
              <a:rPr lang="en-NZ" smtClean="0"/>
              <a:t>26/09/2012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8201B-6589-4531-8745-8D6FA02655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28092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F1D69-97B9-49E5-87F4-8B50386031CC}" type="datetimeFigureOut">
              <a:rPr lang="en-NZ" smtClean="0"/>
              <a:t>26/09/2012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8201B-6589-4531-8745-8D6FA026552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4407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aihekeartexperience.files.wordpress.com/2011/03/kelley-in-studio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18" Type="http://schemas.openxmlformats.org/officeDocument/2006/relationships/image" Target="../media/image31.jpeg"/><Relationship Id="rId26" Type="http://schemas.openxmlformats.org/officeDocument/2006/relationships/image" Target="../media/image39.jpeg"/><Relationship Id="rId3" Type="http://schemas.openxmlformats.org/officeDocument/2006/relationships/image" Target="../media/image16.jpg"/><Relationship Id="rId21" Type="http://schemas.openxmlformats.org/officeDocument/2006/relationships/image" Target="../media/image34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17" Type="http://schemas.openxmlformats.org/officeDocument/2006/relationships/image" Target="../media/image30.jpeg"/><Relationship Id="rId25" Type="http://schemas.openxmlformats.org/officeDocument/2006/relationships/image" Target="../media/image38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9.jpeg"/><Relationship Id="rId20" Type="http://schemas.openxmlformats.org/officeDocument/2006/relationships/image" Target="../media/image33.jpeg"/><Relationship Id="rId29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24" Type="http://schemas.openxmlformats.org/officeDocument/2006/relationships/image" Target="../media/image37.jpeg"/><Relationship Id="rId32" Type="http://schemas.openxmlformats.org/officeDocument/2006/relationships/image" Target="../media/image45.jpeg"/><Relationship Id="rId5" Type="http://schemas.openxmlformats.org/officeDocument/2006/relationships/image" Target="../media/image18.jpeg"/><Relationship Id="rId15" Type="http://schemas.openxmlformats.org/officeDocument/2006/relationships/image" Target="../media/image28.jpeg"/><Relationship Id="rId23" Type="http://schemas.openxmlformats.org/officeDocument/2006/relationships/image" Target="../media/image36.jpeg"/><Relationship Id="rId28" Type="http://schemas.openxmlformats.org/officeDocument/2006/relationships/image" Target="../media/image41.jpeg"/><Relationship Id="rId10" Type="http://schemas.openxmlformats.org/officeDocument/2006/relationships/image" Target="../media/image23.jpeg"/><Relationship Id="rId19" Type="http://schemas.openxmlformats.org/officeDocument/2006/relationships/image" Target="../media/image32.jpeg"/><Relationship Id="rId31" Type="http://schemas.openxmlformats.org/officeDocument/2006/relationships/image" Target="../media/image44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Relationship Id="rId22" Type="http://schemas.openxmlformats.org/officeDocument/2006/relationships/image" Target="../media/image35.jpeg"/><Relationship Id="rId27" Type="http://schemas.openxmlformats.org/officeDocument/2006/relationships/image" Target="../media/image40.jpeg"/><Relationship Id="rId30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 dirty="0"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26" name="Picture 2" descr="http://ecx.images-amazon.com/images/I/41MKF4913RL._SL500_AA300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23728" y="4437112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O</a:t>
            </a:r>
            <a:r>
              <a:rPr lang="en-US" sz="3200" dirty="0" smtClean="0">
                <a:solidFill>
                  <a:srgbClr val="0070C0"/>
                </a:solidFill>
                <a:latin typeface="Arial Black" pitchFamily="34" charset="0"/>
              </a:rPr>
              <a:t>f 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T</a:t>
            </a:r>
            <a:r>
              <a:rPr lang="en-US" sz="3200" dirty="0" smtClean="0">
                <a:solidFill>
                  <a:srgbClr val="0070C0"/>
                </a:solidFill>
                <a:latin typeface="Arial Black" pitchFamily="34" charset="0"/>
              </a:rPr>
              <a:t>h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solidFill>
                  <a:srgbClr val="0070C0"/>
                </a:solidFill>
                <a:latin typeface="Arial Black" pitchFamily="34" charset="0"/>
              </a:rPr>
              <a:t>l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t</a:t>
            </a:r>
            <a:r>
              <a:rPr lang="en-US" sz="3200" dirty="0" smtClean="0">
                <a:solidFill>
                  <a:srgbClr val="0070C0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r</a:t>
            </a:r>
            <a:r>
              <a:rPr lang="en-US" sz="3200" dirty="0" smtClean="0">
                <a:solidFill>
                  <a:srgbClr val="0070C0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d</a:t>
            </a:r>
            <a:r>
              <a:rPr lang="en-US" sz="3200" dirty="0" smtClean="0">
                <a:latin typeface="Arial Black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B</a:t>
            </a:r>
            <a:r>
              <a:rPr lang="en-US" sz="3200" dirty="0" smtClean="0">
                <a:solidFill>
                  <a:srgbClr val="0070C0"/>
                </a:solidFill>
                <a:latin typeface="Arial Black" pitchFamily="34" charset="0"/>
              </a:rPr>
              <a:t>o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o</a:t>
            </a:r>
            <a:r>
              <a:rPr lang="en-US" sz="3200" dirty="0" smtClean="0">
                <a:solidFill>
                  <a:srgbClr val="0070C0"/>
                </a:solidFill>
                <a:latin typeface="Arial Black" pitchFamily="34" charset="0"/>
              </a:rPr>
              <a:t>k</a:t>
            </a:r>
            <a:endParaRPr lang="en-NZ" sz="3200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1028" name="Picture 4" descr="http://www.dreamstime.com/book-cartoon-thumb80483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463280"/>
            <a:ext cx="1115616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8923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aihekeartexperience.files.wordpress.com/2011/03/kelley-in-studio.jpg?w=640&amp;h=72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7" y="-1899592"/>
            <a:ext cx="9281457" cy="875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5914" y="2610683"/>
            <a:ext cx="928077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She her son and husband left San Diego, California in 1997 on our 32 ft. </a:t>
            </a:r>
            <a:r>
              <a:rPr lang="en-US" dirty="0" err="1">
                <a:solidFill>
                  <a:schemeClr val="bg1"/>
                </a:solidFill>
                <a:latin typeface="Arial Black" pitchFamily="34" charset="0"/>
              </a:rPr>
              <a:t>Westsail</a:t>
            </a:r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; Sounding Free.  Our goal…to circumnavigate the globe.</a:t>
            </a:r>
            <a:br>
              <a:rPr lang="en-US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Fast forward through some incredible once-in-a-lifetime adventures on remote South Pacific islands and unpleasant family struggles and you end up with middle aged me doing art at the bottom end of </a:t>
            </a:r>
            <a:r>
              <a:rPr lang="en-US" dirty="0" err="1">
                <a:solidFill>
                  <a:schemeClr val="bg1"/>
                </a:solidFill>
                <a:latin typeface="Arial Black" pitchFamily="34" charset="0"/>
              </a:rPr>
              <a:t>Waiheke</a:t>
            </a:r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 Island, Auckland, New Zealand. </a:t>
            </a:r>
          </a:p>
          <a:p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Art, wine, food, fishing, walks, olive oil and jaw dropping </a:t>
            </a:r>
            <a:r>
              <a:rPr lang="en-US" dirty="0" err="1">
                <a:solidFill>
                  <a:schemeClr val="bg1"/>
                </a:solidFill>
                <a:latin typeface="Arial Black" pitchFamily="34" charset="0"/>
              </a:rPr>
              <a:t>seaviews</a:t>
            </a:r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 are what </a:t>
            </a:r>
            <a:r>
              <a:rPr lang="en-US" dirty="0" err="1">
                <a:solidFill>
                  <a:schemeClr val="bg1"/>
                </a:solidFill>
                <a:latin typeface="Arial Black" pitchFamily="34" charset="0"/>
              </a:rPr>
              <a:t>Waiheke</a:t>
            </a:r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 Island is famous for.   High tourist time: December – April. Winter is for many on the island a time for hibernation.  “Nah,” I say!  Lets do art, wine, food, fishing, walks, olive oil besides looking at the view. </a:t>
            </a:r>
          </a:p>
          <a:p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The 360 ferry leaves Auckland at 9 a.m. and drops you off at </a:t>
            </a: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her house </a:t>
            </a:r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in </a:t>
            </a:r>
            <a:r>
              <a:rPr lang="en-US" dirty="0" err="1">
                <a:solidFill>
                  <a:schemeClr val="bg1"/>
                </a:solidFill>
                <a:latin typeface="Arial Black" pitchFamily="34" charset="0"/>
              </a:rPr>
              <a:t>Orapiu</a:t>
            </a:r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  by 10 a.m.  You will be picked up before 5 p.m. to return.  Return fare $33.60 Three sessions with food  $295</a:t>
            </a:r>
          </a:p>
          <a:p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I promise the day will be very memorable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13978" y="4516"/>
            <a:ext cx="90508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chemeClr val="bg1"/>
                </a:solidFill>
                <a:latin typeface="Arial Black" pitchFamily="34" charset="0"/>
              </a:rPr>
              <a:t>Kelly </a:t>
            </a:r>
            <a:r>
              <a:rPr lang="en-US" sz="8800" dirty="0" err="1" smtClean="0">
                <a:solidFill>
                  <a:schemeClr val="bg1"/>
                </a:solidFill>
                <a:latin typeface="Arial Black" pitchFamily="34" charset="0"/>
              </a:rPr>
              <a:t>Diener</a:t>
            </a:r>
            <a:endParaRPr lang="en-NZ" sz="88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354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386"/>
            <a:ext cx="9144000" cy="7029400"/>
          </a:xfrm>
        </p:spPr>
      </p:pic>
      <p:sp>
        <p:nvSpPr>
          <p:cNvPr id="5" name="TextBox 4"/>
          <p:cNvSpPr txBox="1"/>
          <p:nvPr/>
        </p:nvSpPr>
        <p:spPr>
          <a:xfrm>
            <a:off x="0" y="44624"/>
            <a:ext cx="896448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chemeClr val="bg1"/>
                </a:solidFill>
                <a:latin typeface="Arial Black" pitchFamily="34" charset="0"/>
              </a:rPr>
              <a:t>Finished Book Art</a:t>
            </a:r>
            <a:endParaRPr lang="en-NZ" sz="8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2" r="3312"/>
          <a:stretch/>
        </p:blipFill>
        <p:spPr>
          <a:xfrm>
            <a:off x="0" y="5509596"/>
            <a:ext cx="1615736" cy="14667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" t="7281" r="-1731" b="11653"/>
          <a:stretch/>
        </p:blipFill>
        <p:spPr>
          <a:xfrm rot="5400000">
            <a:off x="1590707" y="5536592"/>
            <a:ext cx="1474420" cy="14204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72"/>
          <a:stretch/>
        </p:blipFill>
        <p:spPr>
          <a:xfrm rot="5400000">
            <a:off x="3003727" y="5567418"/>
            <a:ext cx="1466782" cy="13664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67" b="12805"/>
          <a:stretch/>
        </p:blipFill>
        <p:spPr>
          <a:xfrm rot="5400000">
            <a:off x="4272859" y="5660259"/>
            <a:ext cx="1466782" cy="11807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54"/>
          <a:stretch/>
        </p:blipFill>
        <p:spPr>
          <a:xfrm rot="5400000">
            <a:off x="5518448" y="5603418"/>
            <a:ext cx="1466780" cy="12944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71" r="529" b="5527"/>
          <a:stretch/>
        </p:blipFill>
        <p:spPr>
          <a:xfrm rot="5400000">
            <a:off x="6708926" y="5710820"/>
            <a:ext cx="1463315" cy="108307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45452" y="5669685"/>
            <a:ext cx="1435217" cy="116187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38" b="18681"/>
          <a:stretch/>
        </p:blipFill>
        <p:spPr>
          <a:xfrm rot="5400000">
            <a:off x="145492" y="4034168"/>
            <a:ext cx="1331640" cy="161278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8" r="12862"/>
          <a:stretch/>
        </p:blipFill>
        <p:spPr>
          <a:xfrm>
            <a:off x="1615736" y="4174739"/>
            <a:ext cx="1422395" cy="13582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69078" y="4159573"/>
            <a:ext cx="1331640" cy="13619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82"/>
          <a:stretch/>
        </p:blipFill>
        <p:spPr>
          <a:xfrm rot="5400000">
            <a:off x="4342827" y="4247794"/>
            <a:ext cx="1334857" cy="118874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64855" y="4198827"/>
            <a:ext cx="1358275" cy="131010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61370" y="4312416"/>
            <a:ext cx="1358425" cy="108307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75665" y="4264832"/>
            <a:ext cx="1358428" cy="117824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44" b="19047"/>
          <a:stretch/>
        </p:blipFill>
        <p:spPr>
          <a:xfrm rot="5400000">
            <a:off x="7775303" y="2816706"/>
            <a:ext cx="1537825" cy="117824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398" y="2599435"/>
            <a:ext cx="1537827" cy="161278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69859" y="2684759"/>
            <a:ext cx="1516113" cy="142042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70101" y="2720723"/>
            <a:ext cx="1529591" cy="136197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54420" y="2771237"/>
            <a:ext cx="1516114" cy="118430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85935" y="2739920"/>
            <a:ext cx="1516114" cy="131010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47402" y="2793763"/>
            <a:ext cx="1537825" cy="122413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0" t="13646" r="6834" b="7011"/>
          <a:stretch/>
        </p:blipFill>
        <p:spPr>
          <a:xfrm rot="5400000">
            <a:off x="1932999" y="1669811"/>
            <a:ext cx="1216728" cy="83527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7" t="7414" r="12500" b="22141"/>
          <a:stretch/>
        </p:blipFill>
        <p:spPr>
          <a:xfrm rot="5400000">
            <a:off x="2659285" y="1678603"/>
            <a:ext cx="1216727" cy="81768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0" t="12538" r="10320" b="24363"/>
          <a:stretch/>
        </p:blipFill>
        <p:spPr>
          <a:xfrm rot="5400000">
            <a:off x="3447452" y="1614538"/>
            <a:ext cx="1216731" cy="85285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1" b="23297"/>
          <a:stretch/>
        </p:blipFill>
        <p:spPr>
          <a:xfrm rot="5400000">
            <a:off x="4262457" y="1598439"/>
            <a:ext cx="1191906" cy="88505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80" b="27648"/>
          <a:stretch/>
        </p:blipFill>
        <p:spPr>
          <a:xfrm rot="5400000">
            <a:off x="4988250" y="1684097"/>
            <a:ext cx="1216730" cy="73855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06" t="5934" r="18116" b="12607"/>
          <a:stretch/>
        </p:blipFill>
        <p:spPr>
          <a:xfrm rot="5400000">
            <a:off x="5866127" y="1508784"/>
            <a:ext cx="1167455" cy="102564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0" t="7712" b="16286"/>
          <a:stretch/>
        </p:blipFill>
        <p:spPr>
          <a:xfrm rot="5400000">
            <a:off x="6921807" y="1482402"/>
            <a:ext cx="1216730" cy="107555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00" b="14281"/>
          <a:stretch/>
        </p:blipFill>
        <p:spPr>
          <a:xfrm rot="5400000">
            <a:off x="8028851" y="1500847"/>
            <a:ext cx="1167456" cy="1041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13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End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4. Let it dry.</a:t>
            </a:r>
          </a:p>
          <a:p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16632"/>
            <a:ext cx="9036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Arial Black" pitchFamily="34" charset="0"/>
              </a:rPr>
              <a:t>THE END</a:t>
            </a:r>
            <a:endParaRPr lang="en-NZ" sz="96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6" name="Picture 2" descr="http://cdn.technicallyeasy.net/wp-content/uploads/2012/08/copyright-all-rights-reserved-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42" y="5301208"/>
            <a:ext cx="2778309" cy="157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66467" y="5373216"/>
            <a:ext cx="63775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chemeClr val="bg1"/>
                </a:solidFill>
                <a:latin typeface="Arial Black" pitchFamily="34" charset="0"/>
              </a:rPr>
              <a:t>2 INC.</a:t>
            </a:r>
            <a:endParaRPr lang="en-NZ" sz="96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3728" y="1844824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Thanks For watching</a:t>
            </a:r>
            <a:endParaRPr lang="en-NZ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146" name="Picture 2" descr="http://4.bp.blogspot.com/-lgw375CHju8/UC5gAnv7gMI/AAAAAAAAHZU/CK_hJugjbhg/s400/movie-scree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675" y="2253367"/>
            <a:ext cx="36766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81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1003">
            <a:schemeClr val="dk1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Materials</a:t>
            </a:r>
            <a:endParaRPr lang="en-NZ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Old book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Gesso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Sandpaper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Paint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Extra Materials</a:t>
            </a:r>
          </a:p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Paint Brushes</a:t>
            </a:r>
            <a:endParaRPr lang="en-NZ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41440" y="260648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Arial Black" pitchFamily="34" charset="0"/>
              </a:rPr>
              <a:t>Old book</a:t>
            </a:r>
          </a:p>
          <a:p>
            <a:r>
              <a:rPr lang="en-US" sz="4800" dirty="0">
                <a:solidFill>
                  <a:schemeClr val="bg1"/>
                </a:solidFill>
                <a:latin typeface="Arial Black" pitchFamily="34" charset="0"/>
              </a:rPr>
              <a:t>Gesso</a:t>
            </a:r>
          </a:p>
          <a:p>
            <a:r>
              <a:rPr lang="en-US" sz="4800" dirty="0">
                <a:solidFill>
                  <a:schemeClr val="bg1"/>
                </a:solidFill>
                <a:latin typeface="Arial Black" pitchFamily="34" charset="0"/>
              </a:rPr>
              <a:t>Sandpaper</a:t>
            </a:r>
          </a:p>
          <a:p>
            <a:r>
              <a:rPr lang="en-US" sz="4800" dirty="0">
                <a:solidFill>
                  <a:schemeClr val="bg1"/>
                </a:solidFill>
                <a:latin typeface="Arial Black" pitchFamily="34" charset="0"/>
              </a:rPr>
              <a:t>Paint</a:t>
            </a:r>
          </a:p>
          <a:p>
            <a:r>
              <a:rPr lang="en-US" sz="4800" dirty="0">
                <a:solidFill>
                  <a:schemeClr val="bg1"/>
                </a:solidFill>
                <a:latin typeface="Arial Black" pitchFamily="34" charset="0"/>
              </a:rPr>
              <a:t>Extra Materials</a:t>
            </a:r>
          </a:p>
          <a:p>
            <a:r>
              <a:rPr lang="en-US" sz="4800" dirty="0">
                <a:solidFill>
                  <a:schemeClr val="bg1"/>
                </a:solidFill>
                <a:latin typeface="Arial Black" pitchFamily="34" charset="0"/>
              </a:rPr>
              <a:t>Paint Brushes</a:t>
            </a:r>
            <a:endParaRPr lang="en-NZ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0154"/>
            <a:ext cx="2699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rial Black" pitchFamily="34" charset="0"/>
              </a:rPr>
              <a:t>Materials</a:t>
            </a:r>
            <a:endParaRPr lang="en-NZ" sz="32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874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67544" y="1360016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1. Find an Old Children's Book.</a:t>
            </a:r>
          </a:p>
          <a:p>
            <a:pPr algn="just"/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2. Sandpaper all the pages. Don’t sand the things you want to keep.</a:t>
            </a:r>
          </a:p>
          <a:p>
            <a:pPr algn="just"/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3. Gesso over all the spaces that have been sanded in your book. </a:t>
            </a:r>
          </a:p>
          <a:p>
            <a:pPr algn="just"/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4. Let it dry.</a:t>
            </a:r>
          </a:p>
          <a:p>
            <a:pPr algn="just"/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Optional Parts</a:t>
            </a:r>
          </a:p>
          <a:p>
            <a:pPr algn="just"/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For these You will have to have written a story</a:t>
            </a:r>
          </a:p>
          <a:p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5. When the Gesso is dried paint the pages how you want the to be painted.</a:t>
            </a:r>
          </a:p>
          <a:p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6. Glue in your story.</a:t>
            </a:r>
          </a:p>
          <a:p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7. Draw or print pictures for your book.( unless your book is a chapter book)</a:t>
            </a:r>
          </a:p>
          <a:p>
            <a:r>
              <a:rPr lang="en-US" dirty="0">
                <a:solidFill>
                  <a:schemeClr val="bg1"/>
                </a:solidFill>
                <a:latin typeface="Arial Black" pitchFamily="34" charset="0"/>
              </a:rPr>
              <a:t>8. Add a blurb and a title.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476672"/>
            <a:ext cx="4499992" cy="369332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Step by Step Guide</a:t>
            </a:r>
            <a:endParaRPr lang="en-NZ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01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3" y="0"/>
            <a:ext cx="9324528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107013" y="5780782"/>
            <a:ext cx="622934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 Black" pitchFamily="34" charset="0"/>
              </a:rPr>
              <a:t>1. Find an Old Children's Book.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33" y="0"/>
            <a:ext cx="50802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chemeClr val="bg1"/>
                </a:solidFill>
                <a:latin typeface="Arial Black" pitchFamily="34" charset="0"/>
              </a:rPr>
              <a:t>Step 1</a:t>
            </a:r>
            <a:endParaRPr lang="en-NZ" sz="96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6" name="Picture 2" descr="http://i.istockimg.com/file_thumbview_approve/3014454/2/stock-illustration-3014454-cartoon-book-ico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4" t="11528" r="721" b="29444"/>
          <a:stretch/>
        </p:blipFill>
        <p:spPr bwMode="auto">
          <a:xfrm>
            <a:off x="6119517" y="5346442"/>
            <a:ext cx="3203848" cy="1511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92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598" y="5842337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 Black" pitchFamily="34" charset="0"/>
              </a:rPr>
              <a:t>2. Sandpaper all the pages. Don’t sand the things you want to keep.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52200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chemeClr val="bg1"/>
                </a:solidFill>
                <a:latin typeface="Arial Black" pitchFamily="34" charset="0"/>
              </a:rPr>
              <a:t>Step 2</a:t>
            </a:r>
            <a:endParaRPr lang="en-NZ" sz="96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050" name="Picture 2" descr="http://2.bp.blogspot.com/-pD66tacmFeo/TwbbwFVZYuI/AAAAAAAAAaI/sSBj6LJrIMA/s1600/gp20sabdpaper2015020gri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1" t="2860" r="4240" b="2437"/>
          <a:stretch/>
        </p:blipFill>
        <p:spPr bwMode="auto">
          <a:xfrm>
            <a:off x="6095999" y="3582072"/>
            <a:ext cx="3048001" cy="3274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51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7" y="22526"/>
            <a:ext cx="9180511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36511" y="5800669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 Black" pitchFamily="34" charset="0"/>
              </a:rPr>
              <a:t>3. Gesso over all the spaces that have been sanded in your book.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20" y="22526"/>
            <a:ext cx="55801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chemeClr val="bg1"/>
                </a:solidFill>
                <a:latin typeface="Arial Black" pitchFamily="34" charset="0"/>
              </a:rPr>
              <a:t>Step 3</a:t>
            </a:r>
            <a:endParaRPr lang="en-NZ" sz="96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4" name="Picture 2" descr="http://www.dick-blick.com/items/006/28/00628-1039-2ww-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168" y="4000500"/>
            <a:ext cx="26289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91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744" cy="683969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256" y="6457890"/>
            <a:ext cx="61519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 Black" pitchFamily="34" charset="0"/>
              </a:rPr>
              <a:t>4. Let it dry.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56" y="116632"/>
            <a:ext cx="4711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chemeClr val="bg1"/>
                </a:solidFill>
                <a:latin typeface="Arial Black" pitchFamily="34" charset="0"/>
              </a:rPr>
              <a:t>Step 4</a:t>
            </a:r>
            <a:endParaRPr lang="en-NZ" sz="96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098" name="Picture 2" descr="http://www.how-to-draw-cartoons-online.com/image-files/cartoon_su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813" y="4726595"/>
            <a:ext cx="238125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5622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6"/>
          <a:stretch/>
        </p:blipFill>
        <p:spPr>
          <a:xfrm>
            <a:off x="4919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88024" y="3687901"/>
            <a:ext cx="435597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chemeClr val="bg1"/>
                </a:solidFill>
                <a:latin typeface="Arial Black" pitchFamily="34" charset="0"/>
              </a:rPr>
              <a:t>For these You will have to have written a story</a:t>
            </a:r>
          </a:p>
          <a:p>
            <a:r>
              <a:rPr lang="en-US" sz="2000" dirty="0">
                <a:solidFill>
                  <a:schemeClr val="bg1"/>
                </a:solidFill>
                <a:latin typeface="Arial Black" pitchFamily="34" charset="0"/>
              </a:rPr>
              <a:t>5. When the Gesso is dried paint the pages how you want the to be painted.</a:t>
            </a:r>
          </a:p>
          <a:p>
            <a:r>
              <a:rPr lang="en-US" sz="2000" dirty="0">
                <a:solidFill>
                  <a:schemeClr val="bg1"/>
                </a:solidFill>
                <a:latin typeface="Arial Black" pitchFamily="34" charset="0"/>
              </a:rPr>
              <a:t>6. Glue in your story.</a:t>
            </a:r>
          </a:p>
          <a:p>
            <a:r>
              <a:rPr lang="en-US" sz="2000" dirty="0">
                <a:solidFill>
                  <a:schemeClr val="bg1"/>
                </a:solidFill>
                <a:latin typeface="Arial Black" pitchFamily="34" charset="0"/>
              </a:rPr>
              <a:t>7. Draw or print pictures for your book.( unless your book is a chapter book)</a:t>
            </a:r>
          </a:p>
          <a:p>
            <a:r>
              <a:rPr lang="en-US" sz="2000" dirty="0">
                <a:solidFill>
                  <a:schemeClr val="bg1"/>
                </a:solidFill>
                <a:latin typeface="Arial Black" pitchFamily="34" charset="0"/>
              </a:rPr>
              <a:t>8. Add a blurb and a title</a:t>
            </a:r>
            <a:endParaRPr lang="en-NZ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911" y="116632"/>
            <a:ext cx="65813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chemeClr val="bg1"/>
                </a:solidFill>
                <a:latin typeface="Arial Black" pitchFamily="34" charset="0"/>
              </a:rPr>
              <a:t>Optional Parts</a:t>
            </a:r>
            <a:endParaRPr lang="en-NZ" sz="96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122" name="Picture 2" descr="http://image.shutterstock.com/display_pic_with_logo/483673/483673,1287938734,4/stock-vector-old-book-cartoon-6363795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0" t="17476" r="9171" b="25775"/>
          <a:stretch/>
        </p:blipFill>
        <p:spPr bwMode="auto">
          <a:xfrm>
            <a:off x="5796136" y="1173239"/>
            <a:ext cx="3319656" cy="2540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655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Why We Did It</a:t>
            </a:r>
            <a:endParaRPr lang="en-NZ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 We made picture books because of all the major threats to the ocean and all marine life. By writing and making the books we put a big message out to the school the wider community, the city, the country and the world</a:t>
            </a:r>
            <a:endParaRPr lang="en-NZ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858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347</Words>
  <Application>Microsoft Office PowerPoint</Application>
  <PresentationFormat>On-screen Show (4:3)</PresentationFormat>
  <Paragraphs>54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Materials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We Did It</vt:lpstr>
      <vt:lpstr>PowerPoint Presentation</vt:lpstr>
      <vt:lpstr>PowerPoint Presentation</vt:lpstr>
      <vt:lpstr>The End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Art Of The Altered Book</dc:title>
  <dc:creator>u_wkstn0001</dc:creator>
  <cp:lastModifiedBy>u_wkstn0001</cp:lastModifiedBy>
  <cp:revision>27</cp:revision>
  <dcterms:created xsi:type="dcterms:W3CDTF">2012-09-19T23:47:22Z</dcterms:created>
  <dcterms:modified xsi:type="dcterms:W3CDTF">2012-09-26T00:29:49Z</dcterms:modified>
</cp:coreProperties>
</file>